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7" r:id="rId5"/>
    <p:sldId id="258" r:id="rId6"/>
    <p:sldId id="259" r:id="rId7"/>
    <p:sldId id="282" r:id="rId8"/>
    <p:sldId id="284" r:id="rId9"/>
    <p:sldId id="262" r:id="rId10"/>
    <p:sldId id="278" r:id="rId11"/>
    <p:sldId id="265" r:id="rId12"/>
    <p:sldId id="260" r:id="rId13"/>
    <p:sldId id="261" r:id="rId14"/>
    <p:sldId id="279" r:id="rId15"/>
    <p:sldId id="280" r:id="rId16"/>
    <p:sldId id="281" r:id="rId17"/>
    <p:sldId id="275" r:id="rId18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436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B5F2E885-813F-4080-B10A-98A63BA85A1E}" type="datetime1">
              <a:rPr lang="es-ES" smtClean="0"/>
              <a:t>16/07/2024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37B95B5C-AE81-486B-8299-C690ADF087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F704DC2E-97AC-4F48-A85A-0330B1555654}" type="datetime1">
              <a:rPr lang="es-ES" noProof="0" smtClean="0"/>
              <a:t>16/07/2024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6922D2F8-28A7-48E8-ADD3-E9583D47D83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0907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7146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4819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307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8203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8744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500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653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7128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22D2F8-28A7-48E8-ADD3-E9583D47D83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012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es-ES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es-ES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de oportunidades comer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es-ES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es-ES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es-ES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21" name="Marcador de pie de página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2" name="Marcador de número de diapositiva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 dirty="0"/>
          </a:p>
        </p:txBody>
      </p:sp>
      <p:sp>
        <p:nvSpPr>
          <p:cNvPr id="23" name="Marcador de fecha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Agregue texto aquí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Agregue texto aquí</a:t>
            </a:r>
          </a:p>
        </p:txBody>
      </p:sp>
      <p:sp>
        <p:nvSpPr>
          <p:cNvPr id="21" name="Marcador de pie de página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2" name="Marcador de número de diapositiva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 dirty="0"/>
          </a:p>
        </p:txBody>
      </p:sp>
      <p:sp>
        <p:nvSpPr>
          <p:cNvPr id="23" name="Marcador de fech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40" name="Marcador de texto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54" name="Marcador de texto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49" name="Marcador de texto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44" name="Marcador de texto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46" name="Marcador de texto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34" name="Marcador de texto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Hacer clic para agregar el nombre</a:t>
            </a:r>
          </a:p>
        </p:txBody>
      </p:sp>
      <p:sp>
        <p:nvSpPr>
          <p:cNvPr id="48" name="Marcador de texto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ie de página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2" name="Marcador de número de diapositiva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 dirty="0"/>
          </a:p>
        </p:txBody>
      </p:sp>
      <p:sp>
        <p:nvSpPr>
          <p:cNvPr id="23" name="Marcador de fech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egia de cr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s-ES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áfico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  <a:endParaRPr lang="es-ES" cap="all" dirty="0"/>
          </a:p>
        </p:txBody>
      </p:sp>
      <p:sp>
        <p:nvSpPr>
          <p:cNvPr id="34" name="Marcador de contenido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de acción de dos añ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áfico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Conector recto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21" name="Marcador de texto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2" name="Marcador de texto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3" name="Marcador de texto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13" name="Marcador de texto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s-ES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año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3" name="Marcador de texto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4" name="Marcador de texto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5" name="Marcador de texto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6" name="Marcador de texto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7" name="Marcador de texto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8" name="Marcador de texto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9" name="Marcador de texto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50" name="Marcador de texto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51" name="Marcador de texto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52" name="Marcador de texto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53" name="Marcador de texto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4" name="Marcador de texto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5" name="Marcador de texto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6" name="Marcador de texto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14" name="Marcador de texto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s-ES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año</a:t>
            </a:r>
          </a:p>
        </p:txBody>
      </p:sp>
      <p:sp>
        <p:nvSpPr>
          <p:cNvPr id="66" name="Marcador de texto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67" name="Marcador de texto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68" name="Marcador de texto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69" name="Marcador de texto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0" name="Marcador de texto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1" name="Marcador de texto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2" name="Marcador de texto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3" name="Marcador de texto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4" name="Marcador de texto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5" name="Marcador de texto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6" name="Marcador de texto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7" name="Marcador de texto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ozca al equipo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7" name="Marcador de posición de imagen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6" name="Marcador de posición de imagen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9" name="Marcador de pie de página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40" name="Marcador de número de diapositiva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 dirty="0"/>
          </a:p>
        </p:txBody>
      </p:sp>
      <p:sp>
        <p:nvSpPr>
          <p:cNvPr id="41" name="Marcador de fecha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ozca al equipo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34" name="Marcador de posición de imagen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81" name="Marcador de posición de imagen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85" name="Marcador de posición de imagen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87" name="Marcador de posición de imagen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41" name="Marcador de texto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3" name="Marcador de texto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44" name="Marcador de texto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5" name="Marcador de texto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46" name="Marcador de texto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7" name="Marcador de texto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48" name="Marcador de texto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97" name="Marcador de posición de imagen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99" name="Marcador de posición de imagen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01" name="Marcador de posición de imagen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03" name="Marcador de posición de imagen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s-E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73" name="Marcador de texto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74" name="Marcador de texto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75" name="Marcador de texto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76" name="Marcador de texto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77" name="Marcador de texto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78" name="Marcador de texto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79" name="Marcador de texto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80" name="Marcador de texto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s-E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02" name="Elipse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04" name="Elipse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05" name="Marcador de pie de página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06" name="Marcador de número de diapositiva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 dirty="0"/>
          </a:p>
        </p:txBody>
      </p:sp>
      <p:sp>
        <p:nvSpPr>
          <p:cNvPr id="107" name="Marcador de fecha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áfico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9" name="Marcador de texto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9" name="Marcador de texto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40" name="Marcador de texto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1" name="Marcador de texto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3" name="Marcador de texto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44" name="Marcador de texto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s-E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osot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es-ES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es-ES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20" name="Marcador de pie de página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b="1" dirty="0"/>
          </a:p>
        </p:txBody>
      </p:sp>
      <p:sp>
        <p:nvSpPr>
          <p:cNvPr id="21" name="Marcador de número de diapositiva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 dirty="0"/>
          </a:p>
        </p:txBody>
      </p:sp>
      <p:sp>
        <p:nvSpPr>
          <p:cNvPr id="22" name="Marcador de fecha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es-ES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3" name="Marcador de pie de página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4" name="Marcador de número de diapositiva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 dirty="0"/>
          </a:p>
        </p:txBody>
      </p:sp>
      <p:sp>
        <p:nvSpPr>
          <p:cNvPr id="15" name="Marcador de fecha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es-ES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subtítulo</a:t>
            </a: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1" name="Marcador de pie de página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42" name="Marcador de número de diapositiva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 dirty="0"/>
          </a:p>
        </p:txBody>
      </p:sp>
      <p:sp>
        <p:nvSpPr>
          <p:cNvPr id="43" name="Marcador de fecha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4" name="Marcador de texto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0" name="Marcador de pie de página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1" name="Marcador de número de diapositiva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 dirty="0"/>
          </a:p>
        </p:txBody>
      </p:sp>
      <p:sp>
        <p:nvSpPr>
          <p:cNvPr id="22" name="Marcador de fecha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  <a:endParaRPr lang="es-ES" cap="all" dirty="0"/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6" name="Marcador de posición de imagen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7" name="Marcador de posición de imagen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8" name="Marcador de posición de imagen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58" name="Marcador de texto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57" name="Marcador de texto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64" name="Marcador de texto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63" name="Marcador de texto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67" name="Marcador de texto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66" name="Marcador de texto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2" name="Marcador de pie de página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3" name="Marcador de número de diapositiva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 dirty="0"/>
          </a:p>
        </p:txBody>
      </p:sp>
      <p:sp>
        <p:nvSpPr>
          <p:cNvPr id="24" name="Marcador de fecha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  <a:endParaRPr lang="es-ES" cap="all" dirty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1" name="Marcador de posición de imagen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5" name="Marcador de posición de imagen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6" name="Marcador de posición de imagen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s-ES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tajas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es-E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8" name="Marcador de pie de página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9" name="Marcador de número de diapositiva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 dirty="0"/>
          </a:p>
        </p:txBody>
      </p:sp>
      <p:sp>
        <p:nvSpPr>
          <p:cNvPr id="20" name="Marcador de fecha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es-ES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o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s-E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0" name="Marcador de pie de página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1" name="Marcador de número de diapositiva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 dirty="0"/>
          </a:p>
        </p:txBody>
      </p:sp>
      <p:sp>
        <p:nvSpPr>
          <p:cNvPr id="22" name="Marcador de fecha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sobre oportunidades comer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es-E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es-ES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Agregue texto aquí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es-ES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Agregue texto aquí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es-ES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es-E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Agregue texto aquí</a:t>
            </a:r>
          </a:p>
        </p:txBody>
      </p:sp>
      <p:sp>
        <p:nvSpPr>
          <p:cNvPr id="20" name="Marcador de pie de página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1" name="Marcador de número de diapositiva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 dirty="0"/>
          </a:p>
        </p:txBody>
      </p:sp>
      <p:sp>
        <p:nvSpPr>
          <p:cNvPr id="22" name="Marcador de fecha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ie de página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b="1" dirty="0"/>
          </a:p>
        </p:txBody>
      </p:sp>
      <p:sp>
        <p:nvSpPr>
          <p:cNvPr id="14" name="Marcador de número de diapositiva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s-E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s-ES"/>
            </a:pPr>
            <a:fld id="{8D1FC6F8-0BCD-47E9-9C64-690771D9C143}" type="slidenum">
              <a:rPr lang="es-ES" smtClean="0"/>
              <a:pPr>
                <a:defRPr lang="es-ES"/>
              </a:pPr>
              <a:t>‹Nº›</a:t>
            </a:fld>
            <a:endParaRPr lang="es-ES" dirty="0"/>
          </a:p>
        </p:txBody>
      </p:sp>
      <p:sp>
        <p:nvSpPr>
          <p:cNvPr id="15" name="Marcador de fecha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s-E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s-ES"/>
            </a:pPr>
            <a:r>
              <a:rPr lang="es-ES" cap="all"/>
              <a:t>21 de mayo, 20XX</a:t>
            </a:r>
            <a:endParaRPr lang="es-ES" b="1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sv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56" y="4779954"/>
            <a:ext cx="4579970" cy="538038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2000" dirty="0"/>
              <a:t>Sobre MI</a:t>
            </a:r>
          </a:p>
        </p:txBody>
      </p:sp>
      <p:sp>
        <p:nvSpPr>
          <p:cNvPr id="59" name="Marcador de texto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0836" y="5248275"/>
            <a:ext cx="5309918" cy="2396512"/>
          </a:xfrm>
        </p:spPr>
        <p:txBody>
          <a:bodyPr rtlCol="0"/>
          <a:lstStyle>
            <a:defPPr>
              <a:defRPr lang="es-ES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sz="1800" dirty="0"/>
              <a:t>Grado de Ingeniería de Computadores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sz="1800" dirty="0" err="1"/>
              <a:t>Sopra</a:t>
            </a:r>
            <a:r>
              <a:rPr lang="es-ES" sz="1800" dirty="0"/>
              <a:t> </a:t>
            </a:r>
            <a:r>
              <a:rPr lang="es-ES" sz="1800" dirty="0" err="1"/>
              <a:t>Steria</a:t>
            </a:r>
            <a:r>
              <a:rPr lang="es-ES" sz="1800" dirty="0"/>
              <a:t> España para Airbus D&amp;S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sz="1800" dirty="0"/>
              <a:t>Desarrollo software</a:t>
            </a:r>
          </a:p>
        </p:txBody>
      </p:sp>
      <p:pic>
        <p:nvPicPr>
          <p:cNvPr id="116" name="Marcador de posición de imagen 115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7441649" y="728012"/>
            <a:ext cx="3959776" cy="5097796"/>
          </a:xfrm>
        </p:spPr>
      </p:pic>
      <p:sp>
        <p:nvSpPr>
          <p:cNvPr id="5" name="Título 9">
            <a:extLst>
              <a:ext uri="{FF2B5EF4-FFF2-40B4-BE49-F238E27FC236}">
                <a16:creationId xmlns:a16="http://schemas.microsoft.com/office/drawing/2014/main" id="{3282847C-B413-4E11-A63E-2A4A8C855AC8}"/>
              </a:ext>
            </a:extLst>
          </p:cNvPr>
          <p:cNvSpPr txBox="1">
            <a:spLocks/>
          </p:cNvSpPr>
          <p:nvPr/>
        </p:nvSpPr>
        <p:spPr>
          <a:xfrm>
            <a:off x="568499" y="900959"/>
            <a:ext cx="4489276" cy="345757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2800" b="1" kern="1200" cap="all" spc="400" baseline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DESARROLLO DE UNA APLICACIÓN WEB PARA LA VISUALIZACIÓN E INTERACCIÓN DE CONTENIDOS MULTIMEDIA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695807F-934A-46DF-8B45-80238DB061ED}"/>
              </a:ext>
            </a:extLst>
          </p:cNvPr>
          <p:cNvSpPr txBox="1"/>
          <p:nvPr/>
        </p:nvSpPr>
        <p:spPr>
          <a:xfrm>
            <a:off x="6613914" y="6261864"/>
            <a:ext cx="5578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s-ES" dirty="0">
                <a:solidFill>
                  <a:schemeClr val="bg1"/>
                </a:solidFill>
                <a:latin typeface="Calibri Light" panose="020F0302020204030204" pitchFamily="34" charset="0"/>
              </a:rPr>
              <a:t>David Bachiller Vela​​</a:t>
            </a: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F127325-F7DE-4E09-880B-938A92FA69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71745" y="3019426"/>
            <a:ext cx="2829785" cy="3530918"/>
          </a:xfrm>
          <a:prstGeom prst="rect">
            <a:avLst/>
          </a:prstGeom>
        </p:spPr>
      </p:pic>
      <p:pic>
        <p:nvPicPr>
          <p:cNvPr id="11" name="Imagen 10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45640C5B-3316-42A4-9FAD-40D56B4EEE9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505313" y="485774"/>
            <a:ext cx="2486026" cy="3653379"/>
          </a:xfrm>
          <a:prstGeom prst="rect">
            <a:avLst/>
          </a:prstGeom>
        </p:spPr>
      </p:pic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EFC0C6DB-FD4B-4B6D-A098-C8505571757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00661" y="3019425"/>
            <a:ext cx="3025340" cy="3530918"/>
          </a:xfrm>
          <a:prstGeom prst="rect">
            <a:avLst/>
          </a:prstGeom>
        </p:spPr>
      </p:pic>
      <p:pic>
        <p:nvPicPr>
          <p:cNvPr id="17" name="Imagen 1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327F05F3-4227-4EB3-872F-0A322F96BC1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474519" y="485774"/>
            <a:ext cx="2757805" cy="606456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24E331F-F366-444E-A35A-71DE04E54E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8471"/>
          <a:stretch/>
        </p:blipFill>
        <p:spPr>
          <a:xfrm>
            <a:off x="119540" y="578306"/>
            <a:ext cx="3106461" cy="205726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99858D-6034-483B-BB1C-C4B92BD825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318"/>
          <a:stretch/>
        </p:blipFill>
        <p:spPr>
          <a:xfrm>
            <a:off x="3371744" y="583272"/>
            <a:ext cx="2829786" cy="205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456"/>
            <a:ext cx="12192000" cy="57924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>
                <a:solidFill>
                  <a:schemeClr val="accent6"/>
                </a:solidFill>
              </a:rPr>
              <a:t>repositorios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489CBC-37D5-45DA-9F27-0AF94484462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596701"/>
            <a:ext cx="10296525" cy="5972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3017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456"/>
            <a:ext cx="12192000" cy="57924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>
                <a:solidFill>
                  <a:schemeClr val="accent6"/>
                </a:solidFill>
              </a:rPr>
              <a:t>Servicios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9E5A97-6492-4562-B4B4-30191BDB0CA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"/>
            <a:ext cx="12192000" cy="6448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6467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456"/>
            <a:ext cx="12192000" cy="57924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>
                <a:solidFill>
                  <a:schemeClr val="accent6"/>
                </a:solidFill>
              </a:rPr>
              <a:t>CONTROLADOR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8BC9E0-A133-4B3D-A29D-3CC2BBF240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" y="596701"/>
            <a:ext cx="12106275" cy="6032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3423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46" y="2024569"/>
            <a:ext cx="6008804" cy="190925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000" dirty="0"/>
              <a:t>Veamos la aplicación…. 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647421"/>
            <a:ext cx="9258299" cy="667498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 dirty="0">
                <a:solidFill>
                  <a:schemeClr val="accent6"/>
                </a:solidFill>
              </a:rPr>
              <a:t>HERRAMIENTAS Y TECNOLGÍAS UTILIZADAS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7244" y="1858267"/>
            <a:ext cx="2556579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SOFTWARE</a:t>
            </a:r>
          </a:p>
        </p:txBody>
      </p:sp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3544230" cy="1755205"/>
          </a:xfrm>
        </p:spPr>
        <p:txBody>
          <a:bodyPr rtlCol="0"/>
          <a:lstStyle>
            <a:defPPr>
              <a:defRPr lang="es-ES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/>
              <a:t>MySQL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/>
              <a:t>Windows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/>
              <a:t>Git Hub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 err="1"/>
              <a:t>Postman</a:t>
            </a:r>
            <a:endParaRPr lang="es-E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43825" y="1858266"/>
            <a:ext cx="2632417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BACK-END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6" y="2178444"/>
            <a:ext cx="2710508" cy="1291081"/>
          </a:xfrm>
        </p:spPr>
        <p:txBody>
          <a:bodyPr rtlCol="0"/>
          <a:lstStyle>
            <a:defPPr>
              <a:defRPr lang="es-ES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/>
              <a:t>Java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/>
              <a:t>Spring </a:t>
            </a:r>
            <a:r>
              <a:rPr lang="es-ES" dirty="0" err="1"/>
              <a:t>Boot</a:t>
            </a:r>
            <a:endParaRPr lang="es-ES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/>
              <a:t>SQL</a:t>
            </a:r>
          </a:p>
          <a:p>
            <a:pPr rtl="0"/>
            <a:endParaRPr lang="es-ES" dirty="0"/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47244" y="4071261"/>
            <a:ext cx="2556577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FRONT-END</a:t>
            </a:r>
          </a:p>
        </p:txBody>
      </p:sp>
      <p:sp>
        <p:nvSpPr>
          <p:cNvPr id="71" name="Marcador de texto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383943"/>
            <a:ext cx="2556577" cy="2293082"/>
          </a:xfrm>
        </p:spPr>
        <p:txBody>
          <a:bodyPr rtlCol="0"/>
          <a:lstStyle>
            <a:defPPr>
              <a:defRPr lang="es-ES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/>
              <a:t>HTML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/>
              <a:t>CSS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/>
              <a:t>JavaScript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/>
              <a:t>Ajax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/>
              <a:t>Bootstrap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 err="1"/>
              <a:t>Thymeleaf</a:t>
            </a:r>
            <a:endParaRPr lang="es-ES" dirty="0"/>
          </a:p>
          <a:p>
            <a:pPr rtl="0"/>
            <a:endParaRPr lang="es-ES" dirty="0"/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43825" y="4071261"/>
            <a:ext cx="3738603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ENTORNO DE DESARROLLO</a:t>
            </a:r>
          </a:p>
        </p:txBody>
      </p:sp>
      <p:sp>
        <p:nvSpPr>
          <p:cNvPr id="58" name="Marcador de texto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38997" y="4375890"/>
            <a:ext cx="2873630" cy="1291081"/>
          </a:xfrm>
        </p:spPr>
        <p:txBody>
          <a:bodyPr rtlCol="0"/>
          <a:lstStyle>
            <a:defPPr>
              <a:defRPr lang="es-ES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dirty="0"/>
              <a:t>IntelliJ IDEA 2023.2.5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9917"/>
            <a:ext cx="12192000" cy="69097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>
                <a:solidFill>
                  <a:schemeClr val="accent6"/>
                </a:solidFill>
              </a:rPr>
              <a:t>PRINCIPALES DEPENDENCIAS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 flipV="1">
            <a:off x="1353258" y="3051198"/>
            <a:ext cx="5292642" cy="890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97971" y="256948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57331" y="259362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45900" y="257835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7580" y="2587265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570657" y="3655423"/>
            <a:ext cx="2640803" cy="46653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_tradnl" sz="1800" b="1" dirty="0">
                <a:effectLst/>
                <a:latin typeface="Garamond" panose="02020404030301010803" pitchFamily="18" charset="0"/>
                <a:ea typeface="Aptos"/>
                <a:cs typeface="Times New Roman" panose="02020603050405020304" pitchFamily="18" charset="0"/>
              </a:rPr>
              <a:t>Spring Web</a:t>
            </a:r>
            <a:endParaRPr lang="es-ES" dirty="0"/>
          </a:p>
        </p:txBody>
      </p:sp>
      <p:pic>
        <p:nvPicPr>
          <p:cNvPr id="92" name="Marcador de posición de imagen 91" descr="icono de grupo de personas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/>
          <a:stretch>
            <a:fillRect/>
          </a:stretch>
        </p:blipFill>
        <p:spPr>
          <a:xfrm>
            <a:off x="2503742" y="2747079"/>
            <a:ext cx="603504" cy="603504"/>
          </a:xfrm>
          <a:prstGeom prst="rect">
            <a:avLst/>
          </a:prstGeom>
        </p:spPr>
      </p:pic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85092" y="3663608"/>
            <a:ext cx="2640803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_tradnl" sz="1800" b="1" dirty="0">
                <a:effectLst/>
                <a:latin typeface="Garamond" panose="02020404030301010803" pitchFamily="18" charset="0"/>
                <a:ea typeface="Aptos"/>
                <a:cs typeface="Times New Roman" panose="02020603050405020304" pitchFamily="18" charset="0"/>
              </a:rPr>
              <a:t>Spring Data JPA</a:t>
            </a:r>
            <a:endParaRPr lang="es-ES" dirty="0"/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34050" y="3646273"/>
            <a:ext cx="2640803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_tradnl" sz="1800" b="1" dirty="0">
                <a:effectLst/>
                <a:latin typeface="Garamond" panose="02020404030301010803" pitchFamily="18" charset="0"/>
                <a:ea typeface="Aptos"/>
                <a:cs typeface="Times New Roman" panose="02020603050405020304" pitchFamily="18" charset="0"/>
              </a:rPr>
              <a:t>Spring Security</a:t>
            </a:r>
            <a:endParaRPr lang="es-ES" dirty="0"/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78263" y="3663608"/>
            <a:ext cx="2640803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_tradnl" sz="1800" b="1" dirty="0" err="1">
                <a:effectLst/>
                <a:latin typeface="Garamond" panose="02020404030301010803" pitchFamily="18" charset="0"/>
                <a:ea typeface="Aptos"/>
                <a:cs typeface="Times New Roman" panose="02020603050405020304" pitchFamily="18" charset="0"/>
              </a:rPr>
              <a:t>Thymeleaf</a:t>
            </a:r>
            <a:endParaRPr lang="es-ES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68C5778E-7D1A-4F2F-BA22-BB0FC3FBB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7591578" y="3051198"/>
            <a:ext cx="3234249" cy="2239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AC1F3C3F-9F15-4B60-8AD7-129283C76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39208" y="256948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>
              <a:latin typeface="Calibri Light" panose="020F0302020204030204" pitchFamily="34" charset="0"/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6A1AED72-863D-4A5F-A27C-6687412E6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25826" y="257835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>
              <a:latin typeface="Calibri Light" panose="020F0302020204030204" pitchFamily="34" charset="0"/>
            </a:endParaRPr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BA47FAAC-561F-4BA1-B591-D3FAE46C0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473" y="2766888"/>
            <a:ext cx="599148" cy="599148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CAC5054C-B41B-48F6-A9DD-9CD7D0708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17197" y="2774016"/>
            <a:ext cx="599148" cy="599148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019C39E0-083D-4738-84D7-03E7F915A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30596" y="2762708"/>
            <a:ext cx="599148" cy="599148"/>
          </a:xfrm>
          <a:prstGeom prst="rect">
            <a:avLst/>
          </a:prstGeom>
        </p:spPr>
      </p:pic>
      <p:sp>
        <p:nvSpPr>
          <p:cNvPr id="39" name="Marcador de texto 31">
            <a:extLst>
              <a:ext uri="{FF2B5EF4-FFF2-40B4-BE49-F238E27FC236}">
                <a16:creationId xmlns:a16="http://schemas.microsoft.com/office/drawing/2014/main" id="{AFD534EF-BE8D-4DCD-9EEF-AC5D4B0F5E19}"/>
              </a:ext>
            </a:extLst>
          </p:cNvPr>
          <p:cNvSpPr txBox="1">
            <a:spLocks/>
          </p:cNvSpPr>
          <p:nvPr/>
        </p:nvSpPr>
        <p:spPr>
          <a:xfrm>
            <a:off x="3577643" y="3646706"/>
            <a:ext cx="2640803" cy="365125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1" dirty="0">
                <a:effectLst/>
                <a:latin typeface="Garamond" panose="02020404030301010803" pitchFamily="18" charset="0"/>
                <a:ea typeface="Aptos"/>
                <a:cs typeface="Times New Roman" panose="02020603050405020304" pitchFamily="18" charset="0"/>
              </a:rPr>
              <a:t>MySQL Driver</a:t>
            </a:r>
            <a:endParaRPr lang="es-ES" dirty="0"/>
          </a:p>
        </p:txBody>
      </p:sp>
      <p:pic>
        <p:nvPicPr>
          <p:cNvPr id="51" name="Marcador de posición de imagen 43" descr="icono de dos personas hablando">
            <a:extLst>
              <a:ext uri="{FF2B5EF4-FFF2-40B4-BE49-F238E27FC236}">
                <a16:creationId xmlns:a16="http://schemas.microsoft.com/office/drawing/2014/main" id="{A6C57349-9668-475B-943E-3AA7445C681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31" b="131"/>
          <a:stretch>
            <a:fillRect/>
          </a:stretch>
        </p:blipFill>
        <p:spPr>
          <a:xfrm>
            <a:off x="6814809" y="2679899"/>
            <a:ext cx="603504" cy="603504"/>
          </a:xfrm>
          <a:prstGeom prst="rect">
            <a:avLst/>
          </a:prstGeom>
        </p:spPr>
      </p:pic>
      <p:pic>
        <p:nvPicPr>
          <p:cNvPr id="52" name="Marcador de posición de imagen 44" descr="icono de portapapeles con lista de comprobación">
            <a:extLst>
              <a:ext uri="{FF2B5EF4-FFF2-40B4-BE49-F238E27FC236}">
                <a16:creationId xmlns:a16="http://schemas.microsoft.com/office/drawing/2014/main" id="{DCEFE63C-235A-4C7D-A30E-526F01451EE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75" r="375"/>
          <a:stretch>
            <a:fillRect/>
          </a:stretch>
        </p:blipFill>
        <p:spPr>
          <a:xfrm>
            <a:off x="579370" y="2753899"/>
            <a:ext cx="603504" cy="603504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F3C69732-8858-4364-80B0-EF758CCF9F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22767" y="54483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2AF267F-A6EE-4E88-BB5F-8FBC43D85A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337" y="4270403"/>
            <a:ext cx="3918311" cy="23002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A78A8CE-06FB-43E8-B42E-C02C0863DB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9818" y="4288183"/>
            <a:ext cx="7075812" cy="6016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A9F0F02-6A17-4B62-86BD-EAF472BC57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78897" y="4974313"/>
            <a:ext cx="5028333" cy="7971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4D53276-E959-4637-BFC8-9C0AA889BD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78898" y="5806825"/>
            <a:ext cx="3918311" cy="797174"/>
          </a:xfrm>
          <a:prstGeom prst="rect">
            <a:avLst/>
          </a:prstGeom>
        </p:spPr>
      </p:pic>
      <p:sp>
        <p:nvSpPr>
          <p:cNvPr id="30" name="Marcador de texto 32">
            <a:extLst>
              <a:ext uri="{FF2B5EF4-FFF2-40B4-BE49-F238E27FC236}">
                <a16:creationId xmlns:a16="http://schemas.microsoft.com/office/drawing/2014/main" id="{467C6C34-83EB-4BA4-A215-FF23356CE6B9}"/>
              </a:ext>
            </a:extLst>
          </p:cNvPr>
          <p:cNvSpPr txBox="1">
            <a:spLocks/>
          </p:cNvSpPr>
          <p:nvPr/>
        </p:nvSpPr>
        <p:spPr>
          <a:xfrm>
            <a:off x="7922514" y="3645840"/>
            <a:ext cx="2640803" cy="365125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800" b="1" dirty="0">
                <a:effectLst/>
                <a:latin typeface="Garamond" panose="02020404030301010803" pitchFamily="18" charset="0"/>
                <a:ea typeface="Aptos"/>
                <a:cs typeface="Times New Roman" panose="02020603050405020304" pitchFamily="18" charset="0"/>
              </a:rPr>
              <a:t>Spring </a:t>
            </a:r>
            <a:r>
              <a:rPr lang="es-ES_tradnl" sz="1800" b="1" dirty="0" err="1">
                <a:effectLst/>
                <a:latin typeface="Garamond" panose="02020404030301010803" pitchFamily="18" charset="0"/>
                <a:ea typeface="Aptos"/>
                <a:cs typeface="Times New Roman" panose="02020603050405020304" pitchFamily="18" charset="0"/>
              </a:rPr>
              <a:t>Session</a:t>
            </a:r>
            <a:endParaRPr lang="es-ES_tradnl" dirty="0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4DE5229-B1D8-4909-92A3-FF33E8E15AA8}"/>
              </a:ext>
            </a:extLst>
          </p:cNvPr>
          <p:cNvSpPr/>
          <p:nvPr/>
        </p:nvSpPr>
        <p:spPr>
          <a:xfrm>
            <a:off x="8329964" y="4583216"/>
            <a:ext cx="1701430" cy="18881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663B389A-0833-4504-89D4-BD354ED9D302}"/>
              </a:ext>
            </a:extLst>
          </p:cNvPr>
          <p:cNvSpPr/>
          <p:nvPr/>
        </p:nvSpPr>
        <p:spPr>
          <a:xfrm>
            <a:off x="7541485" y="5372901"/>
            <a:ext cx="381029" cy="17064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61AAD325-9EA4-4368-BB0A-D6F662DACA26}"/>
              </a:ext>
            </a:extLst>
          </p:cNvPr>
          <p:cNvSpPr/>
          <p:nvPr/>
        </p:nvSpPr>
        <p:spPr>
          <a:xfrm>
            <a:off x="7731999" y="6170076"/>
            <a:ext cx="821451" cy="2212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B180091A-35D3-48C9-8942-729D2157A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27" y="192790"/>
            <a:ext cx="7925298" cy="304768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84A59D7-3D6F-4CCA-997E-3B0DA8A24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3" y="3617531"/>
            <a:ext cx="6017487" cy="304767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FB140FA1-9E04-4583-A52B-97B4FA833F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994"/>
          <a:stretch/>
        </p:blipFill>
        <p:spPr>
          <a:xfrm>
            <a:off x="6255613" y="3643815"/>
            <a:ext cx="5857874" cy="1497555"/>
          </a:xfrm>
          <a:prstGeom prst="rect">
            <a:avLst/>
          </a:prstGeom>
        </p:spPr>
      </p:pic>
      <p:sp>
        <p:nvSpPr>
          <p:cNvPr id="29" name="Título 48">
            <a:extLst>
              <a:ext uri="{FF2B5EF4-FFF2-40B4-BE49-F238E27FC236}">
                <a16:creationId xmlns:a16="http://schemas.microsoft.com/office/drawing/2014/main" id="{88F07F23-15DE-42C8-A1AD-24680E875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613" y="5544715"/>
            <a:ext cx="5936387" cy="61330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>
                <a:solidFill>
                  <a:schemeClr val="accent6"/>
                </a:solidFill>
              </a:rPr>
              <a:t>CONTROLADOR </a:t>
            </a:r>
            <a:r>
              <a:rPr lang="es-ES" dirty="0">
                <a:solidFill>
                  <a:schemeClr val="accent6"/>
                </a:solidFill>
                <a:sym typeface="Wingdings" panose="05000000000000000000" pitchFamily="2" charset="2"/>
              </a:rPr>
              <a:t> VISTA</a:t>
            </a:r>
            <a:br>
              <a:rPr lang="es-ES" dirty="0"/>
            </a:br>
            <a:endParaRPr lang="es-ES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1517EB9-16F0-4DA9-A8E5-DBA0CD788750}"/>
              </a:ext>
            </a:extLst>
          </p:cNvPr>
          <p:cNvSpPr/>
          <p:nvPr/>
        </p:nvSpPr>
        <p:spPr>
          <a:xfrm>
            <a:off x="2428875" y="1771650"/>
            <a:ext cx="7162800" cy="42862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0A2AB52-7D08-4585-B66C-E95F3B499144}"/>
              </a:ext>
            </a:extLst>
          </p:cNvPr>
          <p:cNvSpPr/>
          <p:nvPr/>
        </p:nvSpPr>
        <p:spPr>
          <a:xfrm>
            <a:off x="2061006" y="2466976"/>
            <a:ext cx="7162800" cy="67111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A89C8A1-CBB3-4BE2-9F28-CF3B8E9580D0}"/>
              </a:ext>
            </a:extLst>
          </p:cNvPr>
          <p:cNvSpPr/>
          <p:nvPr/>
        </p:nvSpPr>
        <p:spPr>
          <a:xfrm>
            <a:off x="304800" y="3779135"/>
            <a:ext cx="3533775" cy="23089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ABDC81D3-0A9D-4637-8E23-3B45185A1D3D}"/>
              </a:ext>
            </a:extLst>
          </p:cNvPr>
          <p:cNvSpPr/>
          <p:nvPr/>
        </p:nvSpPr>
        <p:spPr>
          <a:xfrm>
            <a:off x="6255613" y="3643815"/>
            <a:ext cx="5241062" cy="23286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331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BFF7A55-E221-4D62-8E68-FF65964B2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24" y="275286"/>
            <a:ext cx="7081301" cy="34394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8B42B67-C516-4D75-98AC-84B0BC7A2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137"/>
          <a:stretch/>
        </p:blipFill>
        <p:spPr>
          <a:xfrm>
            <a:off x="129124" y="3863180"/>
            <a:ext cx="11653301" cy="2868531"/>
          </a:xfrm>
          <a:prstGeom prst="rect">
            <a:avLst/>
          </a:prstGeom>
        </p:spPr>
      </p:pic>
      <p:sp>
        <p:nvSpPr>
          <p:cNvPr id="22" name="Título 48">
            <a:extLst>
              <a:ext uri="{FF2B5EF4-FFF2-40B4-BE49-F238E27FC236}">
                <a16:creationId xmlns:a16="http://schemas.microsoft.com/office/drawing/2014/main" id="{8A4D22B3-91BD-4ED9-A10E-996233E6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8539" y="2173226"/>
            <a:ext cx="5926862" cy="61330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sz="2400" dirty="0">
                <a:solidFill>
                  <a:schemeClr val="accent6"/>
                </a:solidFill>
              </a:rPr>
              <a:t>VISTA </a:t>
            </a:r>
            <a:r>
              <a:rPr lang="es-ES" sz="2400" dirty="0">
                <a:solidFill>
                  <a:schemeClr val="accent6"/>
                </a:solidFill>
                <a:sym typeface="Wingdings" panose="05000000000000000000" pitchFamily="2" charset="2"/>
              </a:rPr>
              <a:t> </a:t>
            </a:r>
            <a:r>
              <a:rPr lang="es-ES" sz="2400" dirty="0">
                <a:solidFill>
                  <a:schemeClr val="accent6"/>
                </a:solidFill>
              </a:rPr>
              <a:t>CONTROLADOR</a:t>
            </a:r>
            <a:br>
              <a:rPr lang="es-ES" dirty="0"/>
            </a:br>
            <a:endParaRPr lang="es-ES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629E89ED-12CC-4103-894A-6FB35A3887CB}"/>
              </a:ext>
            </a:extLst>
          </p:cNvPr>
          <p:cNvSpPr/>
          <p:nvPr/>
        </p:nvSpPr>
        <p:spPr>
          <a:xfrm>
            <a:off x="135999" y="275286"/>
            <a:ext cx="5074176" cy="27716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8C0B0662-6954-425B-89CB-5E52472BD769}"/>
              </a:ext>
            </a:extLst>
          </p:cNvPr>
          <p:cNvSpPr/>
          <p:nvPr/>
        </p:nvSpPr>
        <p:spPr>
          <a:xfrm>
            <a:off x="4800600" y="2077976"/>
            <a:ext cx="2402949" cy="27716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C6BCC2F-0737-4CDB-A70E-AA47A83FE332}"/>
              </a:ext>
            </a:extLst>
          </p:cNvPr>
          <p:cNvSpPr/>
          <p:nvPr/>
        </p:nvSpPr>
        <p:spPr>
          <a:xfrm>
            <a:off x="4395590" y="2511832"/>
            <a:ext cx="2402949" cy="27716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CAA3AD6-9F9B-433D-842D-629FFF47A5C4}"/>
              </a:ext>
            </a:extLst>
          </p:cNvPr>
          <p:cNvSpPr/>
          <p:nvPr/>
        </p:nvSpPr>
        <p:spPr>
          <a:xfrm>
            <a:off x="4486275" y="4086225"/>
            <a:ext cx="3371850" cy="29527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697AB7C-6ABB-4CF3-823A-9FF6C4AABE28}"/>
              </a:ext>
            </a:extLst>
          </p:cNvPr>
          <p:cNvSpPr/>
          <p:nvPr/>
        </p:nvSpPr>
        <p:spPr>
          <a:xfrm>
            <a:off x="7934324" y="4086225"/>
            <a:ext cx="3743325" cy="29527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9655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456"/>
            <a:ext cx="12192000" cy="57924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>
                <a:solidFill>
                  <a:schemeClr val="accent6"/>
                </a:solidFill>
              </a:rPr>
              <a:t>entidades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09AF290-2559-4237-A8F2-C5C3471F39E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07"/>
          <a:stretch/>
        </p:blipFill>
        <p:spPr bwMode="auto">
          <a:xfrm>
            <a:off x="-257174" y="596701"/>
            <a:ext cx="12582524" cy="6480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456"/>
            <a:ext cx="12192000" cy="57924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>
                <a:solidFill>
                  <a:schemeClr val="accent6"/>
                </a:solidFill>
              </a:rPr>
              <a:t>entidades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A5C58C-9F02-4A95-9785-3EF863FF5A4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43"/>
          <a:stretch/>
        </p:blipFill>
        <p:spPr bwMode="auto">
          <a:xfrm>
            <a:off x="0" y="596702"/>
            <a:ext cx="12849225" cy="6327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456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756" y="1377876"/>
            <a:ext cx="7167514" cy="91837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>
                <a:solidFill>
                  <a:schemeClr val="accent6"/>
                </a:solidFill>
              </a:rPr>
              <a:t>ROLES 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1CA48589-52FD-4824-BF19-224A2E273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717609"/>
            <a:ext cx="5633380" cy="107234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sz="3000" dirty="0"/>
              <a:t>Super administrador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9D042FA2-80BA-4099-BC0A-A1C43A3BC8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11648" y="3004476"/>
            <a:ext cx="5523681" cy="38774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Asignación de Roles</a:t>
            </a:r>
          </a:p>
        </p:txBody>
      </p:sp>
      <p:sp>
        <p:nvSpPr>
          <p:cNvPr id="125" name="Marcador de texto 124">
            <a:extLst>
              <a:ext uri="{FF2B5EF4-FFF2-40B4-BE49-F238E27FC236}">
                <a16:creationId xmlns:a16="http://schemas.microsoft.com/office/drawing/2014/main" id="{28DAD8FC-A8D5-47E3-A7B9-0D4AC6B919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3882118"/>
            <a:ext cx="5633382" cy="107234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sz="3000" dirty="0"/>
              <a:t>administrador</a:t>
            </a:r>
          </a:p>
        </p:txBody>
      </p:sp>
      <p:sp>
        <p:nvSpPr>
          <p:cNvPr id="159" name="Marcador de texto 158">
            <a:extLst>
              <a:ext uri="{FF2B5EF4-FFF2-40B4-BE49-F238E27FC236}">
                <a16:creationId xmlns:a16="http://schemas.microsoft.com/office/drawing/2014/main" id="{9BE337EA-F500-4A54-BFED-61886EF9F7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11648" y="4224416"/>
            <a:ext cx="3639905" cy="38774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Operaciones </a:t>
            </a:r>
            <a:r>
              <a:rPr lang="es-ES" dirty="0" err="1"/>
              <a:t>Crud</a:t>
            </a:r>
            <a:endParaRPr lang="es-ES" dirty="0"/>
          </a:p>
        </p:txBody>
      </p:sp>
      <p:sp>
        <p:nvSpPr>
          <p:cNvPr id="194" name="Marcador de texto 193">
            <a:extLst>
              <a:ext uri="{FF2B5EF4-FFF2-40B4-BE49-F238E27FC236}">
                <a16:creationId xmlns:a16="http://schemas.microsoft.com/office/drawing/2014/main" id="{D1A056C5-B103-4338-9B8D-9EED354280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1" y="5046627"/>
            <a:ext cx="5633377" cy="1072345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sz="3000" dirty="0"/>
              <a:t>USUARIO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1A28D05-5C71-4FBA-9474-A7CAFC47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38800" y="2866216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B9F7893-7745-4F9F-B234-06EB10A6B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38800" y="4024286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CF12FC67-38A7-4EBE-AC1E-0DC78A142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33382" y="5188795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Marcador de texto 158">
            <a:extLst>
              <a:ext uri="{FF2B5EF4-FFF2-40B4-BE49-F238E27FC236}">
                <a16:creationId xmlns:a16="http://schemas.microsoft.com/office/drawing/2014/main" id="{2909CB64-42DD-4932-A1B6-2B941C1C2DC2}"/>
              </a:ext>
            </a:extLst>
          </p:cNvPr>
          <p:cNvSpPr txBox="1">
            <a:spLocks/>
          </p:cNvSpPr>
          <p:nvPr/>
        </p:nvSpPr>
        <p:spPr>
          <a:xfrm>
            <a:off x="5925948" y="5388925"/>
            <a:ext cx="3639905" cy="38774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cap="none" spc="20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BÁSICO</a:t>
            </a:r>
          </a:p>
        </p:txBody>
      </p:sp>
      <p:sp>
        <p:nvSpPr>
          <p:cNvPr id="28" name="Marcador de texto 158">
            <a:extLst>
              <a:ext uri="{FF2B5EF4-FFF2-40B4-BE49-F238E27FC236}">
                <a16:creationId xmlns:a16="http://schemas.microsoft.com/office/drawing/2014/main" id="{1E3CE7DF-E0A5-45FD-B25A-10B4E6A81BF6}"/>
              </a:ext>
            </a:extLst>
          </p:cNvPr>
          <p:cNvSpPr txBox="1">
            <a:spLocks/>
          </p:cNvSpPr>
          <p:nvPr/>
        </p:nvSpPr>
        <p:spPr>
          <a:xfrm>
            <a:off x="5925948" y="5046627"/>
            <a:ext cx="3639905" cy="38774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cap="none" spc="20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PRO</a:t>
            </a:r>
          </a:p>
        </p:txBody>
      </p:sp>
      <p:sp>
        <p:nvSpPr>
          <p:cNvPr id="29" name="Marcador de texto 158">
            <a:extLst>
              <a:ext uri="{FF2B5EF4-FFF2-40B4-BE49-F238E27FC236}">
                <a16:creationId xmlns:a16="http://schemas.microsoft.com/office/drawing/2014/main" id="{B3A6D2A8-E436-481C-8F35-11B31A83BFDD}"/>
              </a:ext>
            </a:extLst>
          </p:cNvPr>
          <p:cNvSpPr txBox="1">
            <a:spLocks/>
          </p:cNvSpPr>
          <p:nvPr/>
        </p:nvSpPr>
        <p:spPr>
          <a:xfrm>
            <a:off x="5925948" y="5776671"/>
            <a:ext cx="3639905" cy="387746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cap="none" spc="20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GRATIS</a:t>
            </a:r>
          </a:p>
        </p:txBody>
      </p:sp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ítulo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671"/>
            <a:ext cx="12192000" cy="861077"/>
          </a:xfrm>
        </p:spPr>
        <p:txBody>
          <a:bodyPr rtlCol="0"/>
          <a:lstStyle>
            <a:defPPr>
              <a:defRPr lang="es-ES"/>
            </a:defPPr>
          </a:lstStyle>
          <a:p>
            <a:pPr algn="ctr" rtl="0"/>
            <a:r>
              <a:rPr lang="es-ES" dirty="0">
                <a:solidFill>
                  <a:schemeClr val="accent6"/>
                </a:solidFill>
              </a:rPr>
              <a:t>Arquitectura del sistema</a:t>
            </a:r>
          </a:p>
        </p:txBody>
      </p:sp>
      <p:pic>
        <p:nvPicPr>
          <p:cNvPr id="46" name="Imagen 45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9345E15B-AD81-4541-9A73-2666A7BF9EDB}"/>
              </a:ext>
            </a:extLst>
          </p:cNvPr>
          <p:cNvPicPr/>
          <p:nvPr/>
        </p:nvPicPr>
        <p:blipFill rotWithShape="1">
          <a:blip r:embed="rId3"/>
          <a:srcRect l="21649" t="29324" r="59802" b="26702"/>
          <a:stretch/>
        </p:blipFill>
        <p:spPr bwMode="auto">
          <a:xfrm>
            <a:off x="5396462" y="3819525"/>
            <a:ext cx="6383971" cy="29248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Imagen 46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67085AAB-0565-4DCD-BA62-5D751BC52715}"/>
              </a:ext>
            </a:extLst>
          </p:cNvPr>
          <p:cNvPicPr/>
          <p:nvPr/>
        </p:nvPicPr>
        <p:blipFill rotWithShape="1">
          <a:blip r:embed="rId4"/>
          <a:srcRect l="50312" b="7036"/>
          <a:stretch/>
        </p:blipFill>
        <p:spPr bwMode="auto">
          <a:xfrm>
            <a:off x="5396462" y="809625"/>
            <a:ext cx="6272965" cy="2714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AA528CC-F0D8-4AD2-B7B5-C64014117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29" y="3819525"/>
            <a:ext cx="4700588" cy="29248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B2E1CED-8D57-4B88-9233-06D0738B6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77" y="809625"/>
            <a:ext cx="4678913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2027_TF56488565_Win32" id="{E7D69B5B-2E8D-491B-BF15-D528A99B5228}" vid="{EDA5057B-65EA-4A5F-931A-7C55CD78A37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 inversores futurista</Template>
  <TotalTime>0</TotalTime>
  <Words>121</Words>
  <Application>Microsoft Office PowerPoint</Application>
  <PresentationFormat>Panorámica</PresentationFormat>
  <Paragraphs>62</Paragraphs>
  <Slides>14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Courier New</vt:lpstr>
      <vt:lpstr>Daytona Pro Light</vt:lpstr>
      <vt:lpstr>Garamond</vt:lpstr>
      <vt:lpstr>Tema de Office</vt:lpstr>
      <vt:lpstr>Sobre MI</vt:lpstr>
      <vt:lpstr>HERRAMIENTAS Y TECNOLGÍAS UTILIZADAS</vt:lpstr>
      <vt:lpstr>PRINCIPALES DEPENDENCIAS</vt:lpstr>
      <vt:lpstr>CONTROLADOR  VISTA </vt:lpstr>
      <vt:lpstr>VISTA  CONTROLADOR </vt:lpstr>
      <vt:lpstr>entidades</vt:lpstr>
      <vt:lpstr>entidades</vt:lpstr>
      <vt:lpstr>ROLES </vt:lpstr>
      <vt:lpstr>Arquitectura del sistema</vt:lpstr>
      <vt:lpstr>Presentación de PowerPoint</vt:lpstr>
      <vt:lpstr>repositorios</vt:lpstr>
      <vt:lpstr>Servicios</vt:lpstr>
      <vt:lpstr>CONTROLADOR</vt:lpstr>
      <vt:lpstr>Veamos la aplicación….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UNA APLICACIÓN WEB PARA LA VISUALIZACIÓN E INTERACCIÓN DE CONTENIDOS MULTIMEDIA </dc:title>
  <dc:creator>Bachiller Vela, David (external) [ES]</dc:creator>
  <cp:lastModifiedBy>Bachiller Vela, David (external) [ES]</cp:lastModifiedBy>
  <cp:revision>64</cp:revision>
  <dcterms:created xsi:type="dcterms:W3CDTF">2024-07-11T07:15:04Z</dcterms:created>
  <dcterms:modified xsi:type="dcterms:W3CDTF">2024-07-16T11:06:38Z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TitusGUID">
    <vt:lpwstr>d42540bc-d43e-47f5-9352-335500740778</vt:lpwstr>
  </property>
  <property fmtid="{D5CDD505-2E9C-101B-9397-08002B2CF9AE}" pid="4" name="LABEL">
    <vt:lpwstr>S</vt:lpwstr>
  </property>
  <property fmtid="{D5CDD505-2E9C-101B-9397-08002B2CF9AE}" pid="5" name="L1">
    <vt:lpwstr>C-ALL</vt:lpwstr>
  </property>
  <property fmtid="{D5CDD505-2E9C-101B-9397-08002B2CF9AE}" pid="6" name="L2">
    <vt:lpwstr>C-CS</vt:lpwstr>
  </property>
  <property fmtid="{D5CDD505-2E9C-101B-9397-08002B2CF9AE}" pid="7" name="L3">
    <vt:lpwstr>C-AD-AMB</vt:lpwstr>
  </property>
  <property fmtid="{D5CDD505-2E9C-101B-9397-08002B2CF9AE}" pid="8" name="CCAV">
    <vt:lpwstr/>
  </property>
  <property fmtid="{D5CDD505-2E9C-101B-9397-08002B2CF9AE}" pid="9" name="Visual">
    <vt:lpwstr>0</vt:lpwstr>
  </property>
</Properties>
</file>